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3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194" r:id="rId1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91" Type="http://schemas.openxmlformats.org/officeDocument/2006/relationships/slide" Target="slides/slide7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4658" name="Rectangle 2">
            <a:extLst>
              <a:ext uri="{FF2B5EF4-FFF2-40B4-BE49-F238E27FC236}">
                <a16:creationId xmlns:a16="http://schemas.microsoft.com/office/drawing/2014/main" id="{D8AF0555-C9BC-3A40-0746-FBB679B4913A}"/>
              </a:ext>
            </a:extLst>
          </p:cNvPr>
          <p:cNvSpPr>
            <a:spLocks noChangeArrowheads="1" noTextEdit="1"/>
          </p:cNvSpPr>
          <p:nvPr>
            <p:ph type="sldImg"/>
          </p:nvPr>
        </p:nvSpPr>
        <p:spPr>
          <a:xfrm>
            <a:off x="1249363" y="695325"/>
            <a:ext cx="4498975" cy="3476625"/>
          </a:xfrm>
          <a:ln/>
        </p:spPr>
      </p:sp>
      <p:sp>
        <p:nvSpPr>
          <p:cNvPr id="1734659" name="Rectangle 3">
            <a:extLst>
              <a:ext uri="{FF2B5EF4-FFF2-40B4-BE49-F238E27FC236}">
                <a16:creationId xmlns:a16="http://schemas.microsoft.com/office/drawing/2014/main" id="{8A8FB9D3-018A-DFCF-AF8E-E488A3B13FC7}"/>
              </a:ext>
            </a:extLst>
          </p:cNvPr>
          <p:cNvSpPr>
            <a:spLocks noGrp="1" noChangeArrowheads="1"/>
          </p:cNvSpPr>
          <p:nvPr>
            <p:ph type="body" idx="1"/>
          </p:nvPr>
        </p:nvSpPr>
        <p:spPr>
          <a:xfrm>
            <a:off x="700088" y="4405313"/>
            <a:ext cx="5597525" cy="4171950"/>
          </a:xfrm>
        </p:spPr>
        <p:txBody>
          <a:bodyPr/>
          <a:lstStyle/>
          <a:p>
            <a:endParaRPr lang="zh-CN" altLang="zh-CN" sz="10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76.xml"/><Relationship Id="rId2" Type="http://schemas.openxmlformats.org/officeDocument/2006/relationships/notesSlide" Target="../notesSlides/notesSlide37.xml"/></Relationships>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3634" name="Rectangle 2">
            <a:extLst>
              <a:ext uri="{FF2B5EF4-FFF2-40B4-BE49-F238E27FC236}">
                <a16:creationId xmlns:a16="http://schemas.microsoft.com/office/drawing/2014/main" id="{B91F4F51-E5C3-0616-0190-8C7E3C39BE59}"/>
              </a:ext>
            </a:extLst>
          </p:cNvPr>
          <p:cNvSpPr>
            <a:spLocks noChangeArrowheads="1"/>
          </p:cNvSpPr>
          <p:nvPr>
            <p:ph type="title"/>
          </p:nvPr>
        </p:nvSpPr>
        <p:spPr bwMode="auto">
          <a:xfrm>
            <a:off x="578504" y="152681"/>
            <a:ext cx="7986993" cy="5336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026" tIns="42513" rIns="85026" bIns="42513" numCol="1" anchor="t" anchorCtr="0" compatLnSpc="1">
            <a:prstTxWarp prst="textNoShape">
              <a:avLst/>
            </a:prstTxWarp>
          </a:bodyPr>
          <a:lstStyle/>
          <a:p>
            <a:pPr algn="ctr"/>
            <a:r>
              <a:rPr lang="en-US" altLang="zh-CN" sz="2471" b="1" i="1">
                <a:solidFill>
                  <a:srgbClr val="FF0000"/>
                </a:solidFill>
                <a:effectLst>
                  <a:outerShdw blurRad="38100" dist="38100" dir="2700000" algn="tl">
                    <a:srgbClr val="C0C0C0"/>
                  </a:outerShdw>
                </a:effectLst>
                <a:latin typeface="Arial Narrow" panose="020B0606020202030204" pitchFamily="34" charset="0"/>
                <a:ea typeface="宋体" panose="02010600030101010101" pitchFamily="2" charset="-122"/>
              </a:rPr>
              <a:t>CSGB Team Structure</a:t>
            </a:r>
          </a:p>
        </p:txBody>
      </p:sp>
      <p:sp>
        <p:nvSpPr>
          <p:cNvPr id="1733635" name="Text Box 3">
            <a:extLst>
              <a:ext uri="{FF2B5EF4-FFF2-40B4-BE49-F238E27FC236}">
                <a16:creationId xmlns:a16="http://schemas.microsoft.com/office/drawing/2014/main" id="{09D1F9FC-A169-36D4-853A-39BAD3D04C2A}"/>
              </a:ext>
            </a:extLst>
          </p:cNvPr>
          <p:cNvSpPr txBox="1">
            <a:spLocks noChangeArrowheads="1"/>
          </p:cNvSpPr>
          <p:nvPr/>
        </p:nvSpPr>
        <p:spPr bwMode="auto">
          <a:xfrm>
            <a:off x="1318093" y="5715000"/>
            <a:ext cx="6730533" cy="981871"/>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85026" tIns="42513" rIns="85026" bIns="42513">
            <a:spAutoFit/>
          </a:bodyPr>
          <a:lstStyle>
            <a:lvl1pPr marL="514350" indent="-327025" defTabSz="963613">
              <a:defRPr sz="2400">
                <a:solidFill>
                  <a:schemeClr val="tx1"/>
                </a:solidFill>
                <a:latin typeface="Times New Roman" panose="02020603050405020304" pitchFamily="18" charset="0"/>
              </a:defRPr>
            </a:lvl1pPr>
            <a:lvl2pPr marL="641350"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7225" defTabSz="963613">
              <a:defRPr sz="2400">
                <a:solidFill>
                  <a:schemeClr val="tx1"/>
                </a:solidFill>
                <a:latin typeface="Times New Roman" panose="02020603050405020304" pitchFamily="18" charset="0"/>
              </a:defRPr>
            </a:lvl5pPr>
            <a:lvl6pPr marL="2384425" defTabSz="963613" eaLnBrk="0" fontAlgn="base" hangingPunct="0">
              <a:spcBef>
                <a:spcPct val="0"/>
              </a:spcBef>
              <a:spcAft>
                <a:spcPct val="0"/>
              </a:spcAft>
              <a:defRPr sz="2400">
                <a:solidFill>
                  <a:schemeClr val="tx1"/>
                </a:solidFill>
                <a:latin typeface="Times New Roman" panose="02020603050405020304" pitchFamily="18" charset="0"/>
              </a:defRPr>
            </a:lvl6pPr>
            <a:lvl7pPr marL="2841625" defTabSz="963613" eaLnBrk="0" fontAlgn="base" hangingPunct="0">
              <a:spcBef>
                <a:spcPct val="0"/>
              </a:spcBef>
              <a:spcAft>
                <a:spcPct val="0"/>
              </a:spcAft>
              <a:defRPr sz="2400">
                <a:solidFill>
                  <a:schemeClr val="tx1"/>
                </a:solidFill>
                <a:latin typeface="Times New Roman" panose="02020603050405020304" pitchFamily="18" charset="0"/>
              </a:defRPr>
            </a:lvl7pPr>
            <a:lvl8pPr marL="3298825" defTabSz="963613" eaLnBrk="0" fontAlgn="base" hangingPunct="0">
              <a:spcBef>
                <a:spcPct val="0"/>
              </a:spcBef>
              <a:spcAft>
                <a:spcPct val="0"/>
              </a:spcAft>
              <a:defRPr sz="2400">
                <a:solidFill>
                  <a:schemeClr val="tx1"/>
                </a:solidFill>
                <a:latin typeface="Times New Roman" panose="02020603050405020304" pitchFamily="18" charset="0"/>
              </a:defRPr>
            </a:lvl8pPr>
            <a:lvl9pPr marL="3756025"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marL="453862" indent="-288567" defTabSz="850292" fontAlgn="base">
              <a:spcBef>
                <a:spcPct val="0"/>
              </a:spcBef>
              <a:spcAft>
                <a:spcPct val="0"/>
              </a:spcAft>
              <a:buFont typeface="Wingdings" panose="05000000000000000000" pitchFamily="2" charset="2"/>
              <a:buChar char="§"/>
            </a:pPr>
            <a:r>
              <a:rPr lang="en-US" altLang="zh-CN" sz="1941" b="1">
                <a:solidFill>
                  <a:srgbClr val="000000"/>
                </a:solidFill>
                <a:latin typeface="Arial Narrow" panose="020B0606020202030204" pitchFamily="34" charset="0"/>
                <a:ea typeface="宋体" panose="02010600030101010101" pitchFamily="2" charset="-122"/>
              </a:rPr>
              <a:t>Division-wide themes:  chemical imaging; ultrafast chemical sciences; nanoscale science; catalysis science; theory, modeling, &amp; simulation; synthesis</a:t>
            </a:r>
          </a:p>
        </p:txBody>
      </p:sp>
      <p:sp>
        <p:nvSpPr>
          <p:cNvPr id="1733636" name="Text Box 4">
            <a:extLst>
              <a:ext uri="{FF2B5EF4-FFF2-40B4-BE49-F238E27FC236}">
                <a16:creationId xmlns:a16="http://schemas.microsoft.com/office/drawing/2014/main" id="{444B7528-9625-BBE1-D1D5-70DCA617F652}"/>
              </a:ext>
            </a:extLst>
          </p:cNvPr>
          <p:cNvSpPr txBox="1">
            <a:spLocks noChangeArrowheads="1"/>
          </p:cNvSpPr>
          <p:nvPr/>
        </p:nvSpPr>
        <p:spPr bwMode="auto">
          <a:xfrm>
            <a:off x="5385828" y="762001"/>
            <a:ext cx="2958353" cy="1443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026" tIns="42513" rIns="85026" bIns="42513">
            <a:spAutoFit/>
          </a:bodyP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7225" defTabSz="963613">
              <a:defRPr sz="2400">
                <a:solidFill>
                  <a:schemeClr val="tx1"/>
                </a:solidFill>
                <a:latin typeface="Times New Roman" panose="02020603050405020304" pitchFamily="18" charset="0"/>
              </a:defRPr>
            </a:lvl5pPr>
            <a:lvl6pPr marL="2384425" defTabSz="963613" eaLnBrk="0" fontAlgn="base" hangingPunct="0">
              <a:spcBef>
                <a:spcPct val="0"/>
              </a:spcBef>
              <a:spcAft>
                <a:spcPct val="0"/>
              </a:spcAft>
              <a:defRPr sz="2400">
                <a:solidFill>
                  <a:schemeClr val="tx1"/>
                </a:solidFill>
                <a:latin typeface="Times New Roman" panose="02020603050405020304" pitchFamily="18" charset="0"/>
              </a:defRPr>
            </a:lvl6pPr>
            <a:lvl7pPr marL="2841625" defTabSz="963613" eaLnBrk="0" fontAlgn="base" hangingPunct="0">
              <a:spcBef>
                <a:spcPct val="0"/>
              </a:spcBef>
              <a:spcAft>
                <a:spcPct val="0"/>
              </a:spcAft>
              <a:defRPr sz="2400">
                <a:solidFill>
                  <a:schemeClr val="tx1"/>
                </a:solidFill>
                <a:latin typeface="Times New Roman" panose="02020603050405020304" pitchFamily="18" charset="0"/>
              </a:defRPr>
            </a:lvl7pPr>
            <a:lvl8pPr marL="3298825" defTabSz="963613" eaLnBrk="0" fontAlgn="base" hangingPunct="0">
              <a:spcBef>
                <a:spcPct val="0"/>
              </a:spcBef>
              <a:spcAft>
                <a:spcPct val="0"/>
              </a:spcAft>
              <a:defRPr sz="2400">
                <a:solidFill>
                  <a:schemeClr val="tx1"/>
                </a:solidFill>
                <a:latin typeface="Times New Roman" panose="02020603050405020304" pitchFamily="18" charset="0"/>
              </a:defRPr>
            </a:lvl8pPr>
            <a:lvl9pPr marL="3756025"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fontAlgn="base">
              <a:spcBef>
                <a:spcPct val="0"/>
              </a:spcBef>
              <a:spcAft>
                <a:spcPct val="0"/>
              </a:spcAft>
            </a:pPr>
            <a:r>
              <a:rPr lang="en-US" altLang="zh-CN" sz="1765" b="1">
                <a:solidFill>
                  <a:srgbClr val="000000"/>
                </a:solidFill>
                <a:latin typeface="Arial Narrow" panose="020B0606020202030204" pitchFamily="34" charset="0"/>
                <a:ea typeface="宋体" panose="02010600030101010101" pitchFamily="2" charset="-122"/>
              </a:rPr>
              <a:t>Molecular mechanisms of light capture and its conversion to chemical end electrical energy via chemical and biochemical pathways</a:t>
            </a:r>
          </a:p>
        </p:txBody>
      </p:sp>
      <p:sp>
        <p:nvSpPr>
          <p:cNvPr id="1733637" name="Text Box 5">
            <a:extLst>
              <a:ext uri="{FF2B5EF4-FFF2-40B4-BE49-F238E27FC236}">
                <a16:creationId xmlns:a16="http://schemas.microsoft.com/office/drawing/2014/main" id="{C8ABFAEF-1110-581B-3A54-E69F4D9B34AD}"/>
              </a:ext>
            </a:extLst>
          </p:cNvPr>
          <p:cNvSpPr txBox="1">
            <a:spLocks noChangeArrowheads="1"/>
          </p:cNvSpPr>
          <p:nvPr/>
        </p:nvSpPr>
        <p:spPr bwMode="auto">
          <a:xfrm>
            <a:off x="6569448" y="3353361"/>
            <a:ext cx="2218765" cy="1987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026" tIns="42513" rIns="85026" bIns="42513">
            <a:spAutoFit/>
          </a:bodyP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7225" defTabSz="963613">
              <a:defRPr sz="2400">
                <a:solidFill>
                  <a:schemeClr val="tx1"/>
                </a:solidFill>
                <a:latin typeface="Times New Roman" panose="02020603050405020304" pitchFamily="18" charset="0"/>
              </a:defRPr>
            </a:lvl5pPr>
            <a:lvl6pPr marL="2384425" defTabSz="963613" eaLnBrk="0" fontAlgn="base" hangingPunct="0">
              <a:spcBef>
                <a:spcPct val="0"/>
              </a:spcBef>
              <a:spcAft>
                <a:spcPct val="0"/>
              </a:spcAft>
              <a:defRPr sz="2400">
                <a:solidFill>
                  <a:schemeClr val="tx1"/>
                </a:solidFill>
                <a:latin typeface="Times New Roman" panose="02020603050405020304" pitchFamily="18" charset="0"/>
              </a:defRPr>
            </a:lvl6pPr>
            <a:lvl7pPr marL="2841625" defTabSz="963613" eaLnBrk="0" fontAlgn="base" hangingPunct="0">
              <a:spcBef>
                <a:spcPct val="0"/>
              </a:spcBef>
              <a:spcAft>
                <a:spcPct val="0"/>
              </a:spcAft>
              <a:defRPr sz="2400">
                <a:solidFill>
                  <a:schemeClr val="tx1"/>
                </a:solidFill>
                <a:latin typeface="Times New Roman" panose="02020603050405020304" pitchFamily="18" charset="0"/>
              </a:defRPr>
            </a:lvl7pPr>
            <a:lvl8pPr marL="3298825" defTabSz="963613" eaLnBrk="0" fontAlgn="base" hangingPunct="0">
              <a:spcBef>
                <a:spcPct val="0"/>
              </a:spcBef>
              <a:spcAft>
                <a:spcPct val="0"/>
              </a:spcAft>
              <a:defRPr sz="2400">
                <a:solidFill>
                  <a:schemeClr val="tx1"/>
                </a:solidFill>
                <a:latin typeface="Times New Roman" panose="02020603050405020304" pitchFamily="18" charset="0"/>
              </a:defRPr>
            </a:lvl8pPr>
            <a:lvl9pPr marL="3756025"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fontAlgn="base">
              <a:spcBef>
                <a:spcPct val="0"/>
              </a:spcBef>
              <a:spcAft>
                <a:spcPct val="0"/>
              </a:spcAft>
            </a:pPr>
            <a:r>
              <a:rPr lang="en-US" altLang="zh-CN" sz="1765" b="1">
                <a:solidFill>
                  <a:srgbClr val="000000"/>
                </a:solidFill>
                <a:latin typeface="Arial Narrow" panose="020B0606020202030204" pitchFamily="34" charset="0"/>
                <a:ea typeface="宋体" panose="02010600030101010101" pitchFamily="2" charset="-122"/>
              </a:rPr>
              <a:t>Characterization, control, and optimization of chemical transformations, from catalysis to geochemistry</a:t>
            </a:r>
          </a:p>
        </p:txBody>
      </p:sp>
      <p:sp>
        <p:nvSpPr>
          <p:cNvPr id="1733638" name="Oval 6">
            <a:extLst>
              <a:ext uri="{FF2B5EF4-FFF2-40B4-BE49-F238E27FC236}">
                <a16:creationId xmlns:a16="http://schemas.microsoft.com/office/drawing/2014/main" id="{74DFCB53-EB28-7E92-BE0A-D248E66FB10F}"/>
              </a:ext>
            </a:extLst>
          </p:cNvPr>
          <p:cNvSpPr>
            <a:spLocks noChangeAspect="1" noChangeArrowheads="1"/>
          </p:cNvSpPr>
          <p:nvPr/>
        </p:nvSpPr>
        <p:spPr bwMode="auto">
          <a:xfrm>
            <a:off x="4423522" y="2742639"/>
            <a:ext cx="2262188" cy="2330824"/>
          </a:xfrm>
          <a:prstGeom prst="ellipse">
            <a:avLst/>
          </a:prstGeom>
          <a:solidFill>
            <a:srgbClr val="CCFF99"/>
          </a:solidFill>
          <a:ln w="28575">
            <a:solidFill>
              <a:srgbClr val="33CC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26" tIns="42513" rIns="85026" bIns="42513" anchor="ct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7225" defTabSz="963613">
              <a:defRPr sz="2400">
                <a:solidFill>
                  <a:schemeClr val="tx1"/>
                </a:solidFill>
                <a:latin typeface="Times New Roman" panose="02020603050405020304" pitchFamily="18" charset="0"/>
              </a:defRPr>
            </a:lvl5pPr>
            <a:lvl6pPr marL="2384425" defTabSz="963613" eaLnBrk="0" fontAlgn="base" hangingPunct="0">
              <a:spcBef>
                <a:spcPct val="0"/>
              </a:spcBef>
              <a:spcAft>
                <a:spcPct val="0"/>
              </a:spcAft>
              <a:defRPr sz="2400">
                <a:solidFill>
                  <a:schemeClr val="tx1"/>
                </a:solidFill>
                <a:latin typeface="Times New Roman" panose="02020603050405020304" pitchFamily="18" charset="0"/>
              </a:defRPr>
            </a:lvl6pPr>
            <a:lvl7pPr marL="2841625" defTabSz="963613" eaLnBrk="0" fontAlgn="base" hangingPunct="0">
              <a:spcBef>
                <a:spcPct val="0"/>
              </a:spcBef>
              <a:spcAft>
                <a:spcPct val="0"/>
              </a:spcAft>
              <a:defRPr sz="2400">
                <a:solidFill>
                  <a:schemeClr val="tx1"/>
                </a:solidFill>
                <a:latin typeface="Times New Roman" panose="02020603050405020304" pitchFamily="18" charset="0"/>
              </a:defRPr>
            </a:lvl7pPr>
            <a:lvl8pPr marL="3298825" defTabSz="963613" eaLnBrk="0" fontAlgn="base" hangingPunct="0">
              <a:spcBef>
                <a:spcPct val="0"/>
              </a:spcBef>
              <a:spcAft>
                <a:spcPct val="0"/>
              </a:spcAft>
              <a:defRPr sz="2400">
                <a:solidFill>
                  <a:schemeClr val="tx1"/>
                </a:solidFill>
                <a:latin typeface="Times New Roman" panose="02020603050405020304" pitchFamily="18" charset="0"/>
              </a:defRPr>
            </a:lvl8pPr>
            <a:lvl9pPr marL="3756025"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fontAlgn="base">
              <a:spcBef>
                <a:spcPct val="0"/>
              </a:spcBef>
              <a:spcAft>
                <a:spcPct val="0"/>
              </a:spcAft>
            </a:pPr>
            <a:endParaRPr lang="zh-CN" altLang="zh-CN" sz="1941">
              <a:solidFill>
                <a:srgbClr val="FF3300"/>
              </a:solidFill>
              <a:latin typeface="Arial Narrow" panose="020B0606020202030204" pitchFamily="34" charset="0"/>
            </a:endParaRPr>
          </a:p>
        </p:txBody>
      </p:sp>
      <p:sp>
        <p:nvSpPr>
          <p:cNvPr id="1733639" name="Oval 7">
            <a:extLst>
              <a:ext uri="{FF2B5EF4-FFF2-40B4-BE49-F238E27FC236}">
                <a16:creationId xmlns:a16="http://schemas.microsoft.com/office/drawing/2014/main" id="{67D3FA8A-9B25-A1F8-696B-C2887DFDB7D2}"/>
              </a:ext>
            </a:extLst>
          </p:cNvPr>
          <p:cNvSpPr>
            <a:spLocks noChangeAspect="1" noChangeArrowheads="1"/>
          </p:cNvSpPr>
          <p:nvPr/>
        </p:nvSpPr>
        <p:spPr bwMode="auto">
          <a:xfrm>
            <a:off x="2501714" y="2742639"/>
            <a:ext cx="2260787" cy="2330824"/>
          </a:xfrm>
          <a:prstGeom prst="ellipse">
            <a:avLst/>
          </a:prstGeom>
          <a:solidFill>
            <a:srgbClr val="FFCCFF">
              <a:alpha val="75999"/>
            </a:srgbClr>
          </a:solid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26" tIns="42513" rIns="85026" bIns="42513" anchor="ct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7225" defTabSz="963613">
              <a:defRPr sz="2400">
                <a:solidFill>
                  <a:schemeClr val="tx1"/>
                </a:solidFill>
                <a:latin typeface="Times New Roman" panose="02020603050405020304" pitchFamily="18" charset="0"/>
              </a:defRPr>
            </a:lvl5pPr>
            <a:lvl6pPr marL="2384425" defTabSz="963613" eaLnBrk="0" fontAlgn="base" hangingPunct="0">
              <a:spcBef>
                <a:spcPct val="0"/>
              </a:spcBef>
              <a:spcAft>
                <a:spcPct val="0"/>
              </a:spcAft>
              <a:defRPr sz="2400">
                <a:solidFill>
                  <a:schemeClr val="tx1"/>
                </a:solidFill>
                <a:latin typeface="Times New Roman" panose="02020603050405020304" pitchFamily="18" charset="0"/>
              </a:defRPr>
            </a:lvl6pPr>
            <a:lvl7pPr marL="2841625" defTabSz="963613" eaLnBrk="0" fontAlgn="base" hangingPunct="0">
              <a:spcBef>
                <a:spcPct val="0"/>
              </a:spcBef>
              <a:spcAft>
                <a:spcPct val="0"/>
              </a:spcAft>
              <a:defRPr sz="2400">
                <a:solidFill>
                  <a:schemeClr val="tx1"/>
                </a:solidFill>
                <a:latin typeface="Times New Roman" panose="02020603050405020304" pitchFamily="18" charset="0"/>
              </a:defRPr>
            </a:lvl7pPr>
            <a:lvl8pPr marL="3298825" defTabSz="963613" eaLnBrk="0" fontAlgn="base" hangingPunct="0">
              <a:spcBef>
                <a:spcPct val="0"/>
              </a:spcBef>
              <a:spcAft>
                <a:spcPct val="0"/>
              </a:spcAft>
              <a:defRPr sz="2400">
                <a:solidFill>
                  <a:schemeClr val="tx1"/>
                </a:solidFill>
                <a:latin typeface="Times New Roman" panose="02020603050405020304" pitchFamily="18" charset="0"/>
              </a:defRPr>
            </a:lvl8pPr>
            <a:lvl9pPr marL="3756025"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fontAlgn="base">
              <a:spcBef>
                <a:spcPct val="0"/>
              </a:spcBef>
              <a:spcAft>
                <a:spcPct val="0"/>
              </a:spcAft>
            </a:pPr>
            <a:endParaRPr lang="zh-CN" altLang="zh-CN" sz="1941">
              <a:solidFill>
                <a:srgbClr val="FF3300"/>
              </a:solidFill>
              <a:latin typeface="Arial Narrow" panose="020B0606020202030204" pitchFamily="34" charset="0"/>
            </a:endParaRPr>
          </a:p>
        </p:txBody>
      </p:sp>
      <p:sp>
        <p:nvSpPr>
          <p:cNvPr id="1733640" name="Rectangle 8">
            <a:extLst>
              <a:ext uri="{FF2B5EF4-FFF2-40B4-BE49-F238E27FC236}">
                <a16:creationId xmlns:a16="http://schemas.microsoft.com/office/drawing/2014/main" id="{17969183-E0BB-E6FA-EB15-A7E309C13D62}"/>
              </a:ext>
            </a:extLst>
          </p:cNvPr>
          <p:cNvSpPr>
            <a:spLocks noChangeArrowheads="1"/>
          </p:cNvSpPr>
          <p:nvPr/>
        </p:nvSpPr>
        <p:spPr bwMode="auto">
          <a:xfrm>
            <a:off x="4423522" y="3504640"/>
            <a:ext cx="2367243" cy="689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2505" rIns="0" bIns="42505">
            <a:spAutoFit/>
          </a:bodyP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5638" defTabSz="963613">
              <a:defRPr sz="2400">
                <a:solidFill>
                  <a:schemeClr val="tx1"/>
                </a:solidFill>
                <a:latin typeface="Times New Roman" panose="02020603050405020304" pitchFamily="18" charset="0"/>
              </a:defRPr>
            </a:lvl5pPr>
            <a:lvl6pPr marL="2382838" defTabSz="963613" eaLnBrk="0" fontAlgn="base" hangingPunct="0">
              <a:spcBef>
                <a:spcPct val="0"/>
              </a:spcBef>
              <a:spcAft>
                <a:spcPct val="0"/>
              </a:spcAft>
              <a:defRPr sz="2400">
                <a:solidFill>
                  <a:schemeClr val="tx1"/>
                </a:solidFill>
                <a:latin typeface="Times New Roman" panose="02020603050405020304" pitchFamily="18" charset="0"/>
              </a:defRPr>
            </a:lvl6pPr>
            <a:lvl7pPr marL="2840038" defTabSz="963613" eaLnBrk="0" fontAlgn="base" hangingPunct="0">
              <a:spcBef>
                <a:spcPct val="0"/>
              </a:spcBef>
              <a:spcAft>
                <a:spcPct val="0"/>
              </a:spcAft>
              <a:defRPr sz="2400">
                <a:solidFill>
                  <a:schemeClr val="tx1"/>
                </a:solidFill>
                <a:latin typeface="Times New Roman" panose="02020603050405020304" pitchFamily="18" charset="0"/>
              </a:defRPr>
            </a:lvl7pPr>
            <a:lvl8pPr marL="3297238" defTabSz="963613" eaLnBrk="0" fontAlgn="base" hangingPunct="0">
              <a:spcBef>
                <a:spcPct val="0"/>
              </a:spcBef>
              <a:spcAft>
                <a:spcPct val="0"/>
              </a:spcAft>
              <a:defRPr sz="2400">
                <a:solidFill>
                  <a:schemeClr val="tx1"/>
                </a:solidFill>
                <a:latin typeface="Times New Roman" panose="02020603050405020304" pitchFamily="18" charset="0"/>
              </a:defRPr>
            </a:lvl8pPr>
            <a:lvl9pPr marL="3754438"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eaLnBrk="0" fontAlgn="base" hangingPunct="0">
              <a:lnSpc>
                <a:spcPct val="105000"/>
              </a:lnSpc>
              <a:spcBef>
                <a:spcPct val="0"/>
              </a:spcBef>
              <a:spcAft>
                <a:spcPct val="0"/>
              </a:spcAft>
            </a:pPr>
            <a:r>
              <a:rPr lang="en-US" altLang="zh-CN" sz="1941" b="1">
                <a:solidFill>
                  <a:srgbClr val="FF0000"/>
                </a:solidFill>
                <a:latin typeface="Arial Narrow" panose="020B0606020202030204" pitchFamily="34" charset="0"/>
                <a:ea typeface="宋体" panose="02010600030101010101" pitchFamily="2" charset="-122"/>
              </a:rPr>
              <a:t>Chemical</a:t>
            </a:r>
          </a:p>
          <a:p>
            <a:pPr algn="ctr" defTabSz="850292" eaLnBrk="0" fontAlgn="base" hangingPunct="0">
              <a:lnSpc>
                <a:spcPct val="105000"/>
              </a:lnSpc>
              <a:spcBef>
                <a:spcPct val="0"/>
              </a:spcBef>
              <a:spcAft>
                <a:spcPct val="0"/>
              </a:spcAft>
            </a:pPr>
            <a:r>
              <a:rPr lang="en-US" altLang="zh-CN" sz="1941" b="1">
                <a:solidFill>
                  <a:srgbClr val="FF0000"/>
                </a:solidFill>
                <a:latin typeface="Arial Narrow" panose="020B0606020202030204" pitchFamily="34" charset="0"/>
                <a:ea typeface="宋体" panose="02010600030101010101" pitchFamily="2" charset="-122"/>
              </a:rPr>
              <a:t>Transformations</a:t>
            </a:r>
          </a:p>
        </p:txBody>
      </p:sp>
      <p:sp>
        <p:nvSpPr>
          <p:cNvPr id="1733641" name="Rectangle 9">
            <a:extLst>
              <a:ext uri="{FF2B5EF4-FFF2-40B4-BE49-F238E27FC236}">
                <a16:creationId xmlns:a16="http://schemas.microsoft.com/office/drawing/2014/main" id="{36FC9B49-92DF-6E68-E588-B92949B55835}"/>
              </a:ext>
            </a:extLst>
          </p:cNvPr>
          <p:cNvSpPr>
            <a:spLocks noChangeArrowheads="1"/>
          </p:cNvSpPr>
          <p:nvPr/>
        </p:nvSpPr>
        <p:spPr bwMode="auto">
          <a:xfrm>
            <a:off x="2937685" y="3581680"/>
            <a:ext cx="1271182" cy="689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2505" rIns="0" bIns="42505">
            <a:spAutoFit/>
          </a:bodyP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5638" defTabSz="963613">
              <a:defRPr sz="2400">
                <a:solidFill>
                  <a:schemeClr val="tx1"/>
                </a:solidFill>
                <a:latin typeface="Times New Roman" panose="02020603050405020304" pitchFamily="18" charset="0"/>
              </a:defRPr>
            </a:lvl5pPr>
            <a:lvl6pPr marL="2382838" defTabSz="963613" eaLnBrk="0" fontAlgn="base" hangingPunct="0">
              <a:spcBef>
                <a:spcPct val="0"/>
              </a:spcBef>
              <a:spcAft>
                <a:spcPct val="0"/>
              </a:spcAft>
              <a:defRPr sz="2400">
                <a:solidFill>
                  <a:schemeClr val="tx1"/>
                </a:solidFill>
                <a:latin typeface="Times New Roman" panose="02020603050405020304" pitchFamily="18" charset="0"/>
              </a:defRPr>
            </a:lvl6pPr>
            <a:lvl7pPr marL="2840038" defTabSz="963613" eaLnBrk="0" fontAlgn="base" hangingPunct="0">
              <a:spcBef>
                <a:spcPct val="0"/>
              </a:spcBef>
              <a:spcAft>
                <a:spcPct val="0"/>
              </a:spcAft>
              <a:defRPr sz="2400">
                <a:solidFill>
                  <a:schemeClr val="tx1"/>
                </a:solidFill>
                <a:latin typeface="Times New Roman" panose="02020603050405020304" pitchFamily="18" charset="0"/>
              </a:defRPr>
            </a:lvl7pPr>
            <a:lvl8pPr marL="3297238" defTabSz="963613" eaLnBrk="0" fontAlgn="base" hangingPunct="0">
              <a:spcBef>
                <a:spcPct val="0"/>
              </a:spcBef>
              <a:spcAft>
                <a:spcPct val="0"/>
              </a:spcAft>
              <a:defRPr sz="2400">
                <a:solidFill>
                  <a:schemeClr val="tx1"/>
                </a:solidFill>
                <a:latin typeface="Times New Roman" panose="02020603050405020304" pitchFamily="18" charset="0"/>
              </a:defRPr>
            </a:lvl8pPr>
            <a:lvl9pPr marL="3754438"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eaLnBrk="0" fontAlgn="base" hangingPunct="0">
              <a:lnSpc>
                <a:spcPct val="105000"/>
              </a:lnSpc>
              <a:spcBef>
                <a:spcPct val="0"/>
              </a:spcBef>
              <a:spcAft>
                <a:spcPct val="0"/>
              </a:spcAft>
            </a:pPr>
            <a:r>
              <a:rPr lang="en-US" altLang="zh-CN" sz="1941" b="1">
                <a:solidFill>
                  <a:srgbClr val="FF0000"/>
                </a:solidFill>
                <a:latin typeface="Arial Narrow" panose="020B0606020202030204" pitchFamily="34" charset="0"/>
                <a:ea typeface="宋体" panose="02010600030101010101" pitchFamily="2" charset="-122"/>
              </a:rPr>
              <a:t>Fundamental</a:t>
            </a:r>
          </a:p>
          <a:p>
            <a:pPr algn="ctr" defTabSz="850292" eaLnBrk="0" fontAlgn="base" hangingPunct="0">
              <a:lnSpc>
                <a:spcPct val="105000"/>
              </a:lnSpc>
              <a:spcBef>
                <a:spcPct val="0"/>
              </a:spcBef>
              <a:spcAft>
                <a:spcPct val="0"/>
              </a:spcAft>
            </a:pPr>
            <a:r>
              <a:rPr lang="en-US" altLang="zh-CN" sz="1941" b="1">
                <a:solidFill>
                  <a:srgbClr val="FF0000"/>
                </a:solidFill>
                <a:latin typeface="Arial Narrow" panose="020B0606020202030204" pitchFamily="34" charset="0"/>
                <a:ea typeface="宋体" panose="02010600030101010101" pitchFamily="2" charset="-122"/>
              </a:rPr>
              <a:t>Interactions</a:t>
            </a:r>
          </a:p>
        </p:txBody>
      </p:sp>
      <p:sp>
        <p:nvSpPr>
          <p:cNvPr id="1733642" name="Oval 10">
            <a:extLst>
              <a:ext uri="{FF2B5EF4-FFF2-40B4-BE49-F238E27FC236}">
                <a16:creationId xmlns:a16="http://schemas.microsoft.com/office/drawing/2014/main" id="{537629E4-C6BE-A71C-DA1E-AD370539A49C}"/>
              </a:ext>
            </a:extLst>
          </p:cNvPr>
          <p:cNvSpPr>
            <a:spLocks noChangeAspect="1" noChangeArrowheads="1"/>
          </p:cNvSpPr>
          <p:nvPr/>
        </p:nvSpPr>
        <p:spPr bwMode="auto">
          <a:xfrm>
            <a:off x="3388379" y="1218639"/>
            <a:ext cx="2262187" cy="2330824"/>
          </a:xfrm>
          <a:prstGeom prst="ellipse">
            <a:avLst/>
          </a:prstGeom>
          <a:solidFill>
            <a:srgbClr val="BBE0E3">
              <a:alpha val="58000"/>
            </a:srgbClr>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89" tIns="44944" rIns="89889" bIns="44944" anchor="ct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99320" fontAlgn="base">
              <a:spcBef>
                <a:spcPct val="0"/>
              </a:spcBef>
              <a:spcAft>
                <a:spcPct val="0"/>
              </a:spcAft>
            </a:pPr>
            <a:endParaRPr lang="zh-CN" altLang="zh-CN" sz="1941">
              <a:solidFill>
                <a:srgbClr val="000000"/>
              </a:solidFill>
              <a:latin typeface="Arial Narrow" panose="020B0606020202030204" pitchFamily="34" charset="0"/>
            </a:endParaRPr>
          </a:p>
        </p:txBody>
      </p:sp>
      <p:sp>
        <p:nvSpPr>
          <p:cNvPr id="1733643" name="Rectangle 11">
            <a:extLst>
              <a:ext uri="{FF2B5EF4-FFF2-40B4-BE49-F238E27FC236}">
                <a16:creationId xmlns:a16="http://schemas.microsoft.com/office/drawing/2014/main" id="{14FE1ADD-7917-D922-3BA9-87344C0C735B}"/>
              </a:ext>
            </a:extLst>
          </p:cNvPr>
          <p:cNvSpPr>
            <a:spLocks noChangeArrowheads="1"/>
          </p:cNvSpPr>
          <p:nvPr/>
        </p:nvSpPr>
        <p:spPr bwMode="auto">
          <a:xfrm>
            <a:off x="3832412" y="1905000"/>
            <a:ext cx="1487581" cy="689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2505" rIns="0" bIns="42505">
            <a:spAutoFit/>
          </a:bodyP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5638" defTabSz="963613">
              <a:defRPr sz="2400">
                <a:solidFill>
                  <a:schemeClr val="tx1"/>
                </a:solidFill>
                <a:latin typeface="Times New Roman" panose="02020603050405020304" pitchFamily="18" charset="0"/>
              </a:defRPr>
            </a:lvl5pPr>
            <a:lvl6pPr marL="2382838" defTabSz="963613" eaLnBrk="0" fontAlgn="base" hangingPunct="0">
              <a:spcBef>
                <a:spcPct val="0"/>
              </a:spcBef>
              <a:spcAft>
                <a:spcPct val="0"/>
              </a:spcAft>
              <a:defRPr sz="2400">
                <a:solidFill>
                  <a:schemeClr val="tx1"/>
                </a:solidFill>
                <a:latin typeface="Times New Roman" panose="02020603050405020304" pitchFamily="18" charset="0"/>
              </a:defRPr>
            </a:lvl6pPr>
            <a:lvl7pPr marL="2840038" defTabSz="963613" eaLnBrk="0" fontAlgn="base" hangingPunct="0">
              <a:spcBef>
                <a:spcPct val="0"/>
              </a:spcBef>
              <a:spcAft>
                <a:spcPct val="0"/>
              </a:spcAft>
              <a:defRPr sz="2400">
                <a:solidFill>
                  <a:schemeClr val="tx1"/>
                </a:solidFill>
                <a:latin typeface="Times New Roman" panose="02020603050405020304" pitchFamily="18" charset="0"/>
              </a:defRPr>
            </a:lvl7pPr>
            <a:lvl8pPr marL="3297238" defTabSz="963613" eaLnBrk="0" fontAlgn="base" hangingPunct="0">
              <a:spcBef>
                <a:spcPct val="0"/>
              </a:spcBef>
              <a:spcAft>
                <a:spcPct val="0"/>
              </a:spcAft>
              <a:defRPr sz="2400">
                <a:solidFill>
                  <a:schemeClr val="tx1"/>
                </a:solidFill>
                <a:latin typeface="Times New Roman" panose="02020603050405020304" pitchFamily="18" charset="0"/>
              </a:defRPr>
            </a:lvl8pPr>
            <a:lvl9pPr marL="3754438"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eaLnBrk="0" fontAlgn="base" hangingPunct="0">
              <a:lnSpc>
                <a:spcPct val="105000"/>
              </a:lnSpc>
              <a:spcBef>
                <a:spcPct val="0"/>
              </a:spcBef>
              <a:spcAft>
                <a:spcPct val="0"/>
              </a:spcAft>
            </a:pPr>
            <a:r>
              <a:rPr lang="en-US" altLang="zh-CN" sz="1941" b="1">
                <a:solidFill>
                  <a:srgbClr val="FF0000"/>
                </a:solidFill>
                <a:latin typeface="Arial Narrow" panose="020B0606020202030204" pitchFamily="34" charset="0"/>
                <a:ea typeface="宋体" panose="02010600030101010101" pitchFamily="2" charset="-122"/>
              </a:rPr>
              <a:t>Photo- and Biochemistry</a:t>
            </a:r>
          </a:p>
        </p:txBody>
      </p:sp>
      <p:sp>
        <p:nvSpPr>
          <p:cNvPr id="1733644" name="Text Box 12">
            <a:extLst>
              <a:ext uri="{FF2B5EF4-FFF2-40B4-BE49-F238E27FC236}">
                <a16:creationId xmlns:a16="http://schemas.microsoft.com/office/drawing/2014/main" id="{24681941-41D8-768F-8724-B22144AD465C}"/>
              </a:ext>
            </a:extLst>
          </p:cNvPr>
          <p:cNvSpPr txBox="1">
            <a:spLocks noChangeArrowheads="1"/>
          </p:cNvSpPr>
          <p:nvPr/>
        </p:nvSpPr>
        <p:spPr bwMode="auto">
          <a:xfrm>
            <a:off x="134471" y="2819681"/>
            <a:ext cx="2367243" cy="253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026" tIns="42513" rIns="85026" bIns="42513">
            <a:spAutoFit/>
          </a:bodyP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7225" defTabSz="963613">
              <a:defRPr sz="2400">
                <a:solidFill>
                  <a:schemeClr val="tx1"/>
                </a:solidFill>
                <a:latin typeface="Times New Roman" panose="02020603050405020304" pitchFamily="18" charset="0"/>
              </a:defRPr>
            </a:lvl5pPr>
            <a:lvl6pPr marL="2384425" defTabSz="963613" eaLnBrk="0" fontAlgn="base" hangingPunct="0">
              <a:spcBef>
                <a:spcPct val="0"/>
              </a:spcBef>
              <a:spcAft>
                <a:spcPct val="0"/>
              </a:spcAft>
              <a:defRPr sz="2400">
                <a:solidFill>
                  <a:schemeClr val="tx1"/>
                </a:solidFill>
                <a:latin typeface="Times New Roman" panose="02020603050405020304" pitchFamily="18" charset="0"/>
              </a:defRPr>
            </a:lvl6pPr>
            <a:lvl7pPr marL="2841625" defTabSz="963613" eaLnBrk="0" fontAlgn="base" hangingPunct="0">
              <a:spcBef>
                <a:spcPct val="0"/>
              </a:spcBef>
              <a:spcAft>
                <a:spcPct val="0"/>
              </a:spcAft>
              <a:defRPr sz="2400">
                <a:solidFill>
                  <a:schemeClr val="tx1"/>
                </a:solidFill>
                <a:latin typeface="Times New Roman" panose="02020603050405020304" pitchFamily="18" charset="0"/>
              </a:defRPr>
            </a:lvl7pPr>
            <a:lvl8pPr marL="3298825" defTabSz="963613" eaLnBrk="0" fontAlgn="base" hangingPunct="0">
              <a:spcBef>
                <a:spcPct val="0"/>
              </a:spcBef>
              <a:spcAft>
                <a:spcPct val="0"/>
              </a:spcAft>
              <a:defRPr sz="2400">
                <a:solidFill>
                  <a:schemeClr val="tx1"/>
                </a:solidFill>
                <a:latin typeface="Times New Roman" panose="02020603050405020304" pitchFamily="18" charset="0"/>
              </a:defRPr>
            </a:lvl8pPr>
            <a:lvl9pPr marL="3756025"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fontAlgn="base">
              <a:spcBef>
                <a:spcPct val="0"/>
              </a:spcBef>
              <a:spcAft>
                <a:spcPct val="0"/>
              </a:spcAft>
            </a:pPr>
            <a:r>
              <a:rPr lang="en-US" altLang="zh-CN" sz="1765" b="1">
                <a:solidFill>
                  <a:srgbClr val="000000"/>
                </a:solidFill>
                <a:latin typeface="Arial Narrow" panose="020B0606020202030204" pitchFamily="34" charset="0"/>
                <a:ea typeface="宋体" panose="02010600030101010101" pitchFamily="2" charset="-122"/>
              </a:rPr>
              <a:t>Structural and dynamical studies of atoms, molecules, and nanostructures; description of their interactions with external stimuli (photons, electrons) at full quantum detail</a:t>
            </a:r>
          </a:p>
        </p:txBody>
      </p:sp>
      <p:sp>
        <p:nvSpPr>
          <p:cNvPr id="1733645" name="Text Box 13">
            <a:extLst>
              <a:ext uri="{FF2B5EF4-FFF2-40B4-BE49-F238E27FC236}">
                <a16:creationId xmlns:a16="http://schemas.microsoft.com/office/drawing/2014/main" id="{D7B1706C-AAF9-23E6-1962-10197F71F133}"/>
              </a:ext>
            </a:extLst>
          </p:cNvPr>
          <p:cNvSpPr txBox="1">
            <a:spLocks noChangeArrowheads="1"/>
          </p:cNvSpPr>
          <p:nvPr/>
        </p:nvSpPr>
        <p:spPr bwMode="auto">
          <a:xfrm>
            <a:off x="1095375" y="1524001"/>
            <a:ext cx="1997449" cy="823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99320" fontAlgn="base">
              <a:spcBef>
                <a:spcPct val="0"/>
              </a:spcBef>
              <a:spcAft>
                <a:spcPct val="0"/>
              </a:spcAft>
            </a:pPr>
            <a:r>
              <a:rPr lang="en-US" altLang="zh-CN" sz="1588" b="1">
                <a:solidFill>
                  <a:srgbClr val="0000FF"/>
                </a:solidFill>
                <a:latin typeface="Arial Narrow" panose="020B0606020202030204" pitchFamily="34" charset="0"/>
                <a:ea typeface="宋体" panose="02010600030101010101" pitchFamily="2" charset="-122"/>
              </a:rPr>
              <a:t>Application of physical science tools to biochemical systems</a:t>
            </a:r>
          </a:p>
        </p:txBody>
      </p:sp>
      <p:sp>
        <p:nvSpPr>
          <p:cNvPr id="1733646" name="Line 14">
            <a:extLst>
              <a:ext uri="{FF2B5EF4-FFF2-40B4-BE49-F238E27FC236}">
                <a16:creationId xmlns:a16="http://schemas.microsoft.com/office/drawing/2014/main" id="{EC9CBD45-E201-CCF5-7E0A-686DF592D983}"/>
              </a:ext>
            </a:extLst>
          </p:cNvPr>
          <p:cNvSpPr>
            <a:spLocks noChangeShapeType="1"/>
          </p:cNvSpPr>
          <p:nvPr/>
        </p:nvSpPr>
        <p:spPr bwMode="auto">
          <a:xfrm>
            <a:off x="2871508" y="2361640"/>
            <a:ext cx="1109382" cy="68636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33647" name="Text Box 15">
            <a:extLst>
              <a:ext uri="{FF2B5EF4-FFF2-40B4-BE49-F238E27FC236}">
                <a16:creationId xmlns:a16="http://schemas.microsoft.com/office/drawing/2014/main" id="{3C83AE90-2C3B-00DC-706B-1C5FD2E20DF7}"/>
              </a:ext>
            </a:extLst>
          </p:cNvPr>
          <p:cNvSpPr txBox="1">
            <a:spLocks noChangeArrowheads="1"/>
          </p:cNvSpPr>
          <p:nvPr/>
        </p:nvSpPr>
        <p:spPr bwMode="auto">
          <a:xfrm>
            <a:off x="6199654" y="2438681"/>
            <a:ext cx="1626254" cy="579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99320" fontAlgn="base">
              <a:spcBef>
                <a:spcPct val="0"/>
              </a:spcBef>
              <a:spcAft>
                <a:spcPct val="0"/>
              </a:spcAft>
            </a:pPr>
            <a:r>
              <a:rPr lang="en-US" altLang="zh-CN" sz="1588" b="1">
                <a:solidFill>
                  <a:srgbClr val="0000FF"/>
                </a:solidFill>
                <a:latin typeface="Arial Narrow" panose="020B0606020202030204" pitchFamily="34" charset="0"/>
                <a:ea typeface="宋体" panose="02010600030101010101" pitchFamily="2" charset="-122"/>
              </a:rPr>
              <a:t>Biomimetic catalytic systems</a:t>
            </a:r>
          </a:p>
        </p:txBody>
      </p:sp>
      <p:sp>
        <p:nvSpPr>
          <p:cNvPr id="1733648" name="Line 16">
            <a:extLst>
              <a:ext uri="{FF2B5EF4-FFF2-40B4-BE49-F238E27FC236}">
                <a16:creationId xmlns:a16="http://schemas.microsoft.com/office/drawing/2014/main" id="{7FC353A0-9A92-CADC-FEE7-A7714B626F63}"/>
              </a:ext>
            </a:extLst>
          </p:cNvPr>
          <p:cNvSpPr>
            <a:spLocks noChangeShapeType="1"/>
          </p:cNvSpPr>
          <p:nvPr/>
        </p:nvSpPr>
        <p:spPr bwMode="auto">
          <a:xfrm flipH="1">
            <a:off x="3943770" y="2742640"/>
            <a:ext cx="1256460" cy="30536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33649" name="Text Box 17">
            <a:extLst>
              <a:ext uri="{FF2B5EF4-FFF2-40B4-BE49-F238E27FC236}">
                <a16:creationId xmlns:a16="http://schemas.microsoft.com/office/drawing/2014/main" id="{60AB14E2-D979-235E-E5C8-28509D04A779}"/>
              </a:ext>
            </a:extLst>
          </p:cNvPr>
          <p:cNvSpPr txBox="1">
            <a:spLocks noChangeArrowheads="1"/>
          </p:cNvSpPr>
          <p:nvPr/>
        </p:nvSpPr>
        <p:spPr bwMode="auto">
          <a:xfrm>
            <a:off x="3758174" y="4877361"/>
            <a:ext cx="1627654" cy="823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99320" fontAlgn="base">
              <a:spcBef>
                <a:spcPct val="0"/>
              </a:spcBef>
              <a:spcAft>
                <a:spcPct val="0"/>
              </a:spcAft>
            </a:pPr>
            <a:r>
              <a:rPr lang="en-US" altLang="zh-CN" sz="1588" b="1">
                <a:solidFill>
                  <a:srgbClr val="0000FF"/>
                </a:solidFill>
                <a:latin typeface="Arial Narrow" panose="020B0606020202030204" pitchFamily="34" charset="0"/>
                <a:ea typeface="宋体" panose="02010600030101010101" pitchFamily="2" charset="-122"/>
              </a:rPr>
              <a:t>Interfacial nanoscale chemistry</a:t>
            </a:r>
          </a:p>
        </p:txBody>
      </p:sp>
      <p:sp>
        <p:nvSpPr>
          <p:cNvPr id="1733650" name="Line 18">
            <a:extLst>
              <a:ext uri="{FF2B5EF4-FFF2-40B4-BE49-F238E27FC236}">
                <a16:creationId xmlns:a16="http://schemas.microsoft.com/office/drawing/2014/main" id="{88BBC6BC-FB16-64D6-C848-260B56EEEBC3}"/>
              </a:ext>
            </a:extLst>
          </p:cNvPr>
          <p:cNvSpPr>
            <a:spLocks noChangeShapeType="1"/>
          </p:cNvSpPr>
          <p:nvPr/>
        </p:nvSpPr>
        <p:spPr bwMode="auto">
          <a:xfrm flipH="1" flipV="1">
            <a:off x="4572000" y="3885640"/>
            <a:ext cx="0" cy="99172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Tree>
  </p:cSld>
  <p:clrMapOvr>
    <a:masterClrMapping/>
  </p:clrMapOvr>
  <p:transition spd="med"/>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